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8" r:id="rId4"/>
    <p:sldId id="299" r:id="rId5"/>
    <p:sldId id="295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28</a:t>
            </a:r>
            <a:r>
              <a:rPr lang="ko-KR" altLang="en-US" sz="2800" dirty="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조교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</a:t>
            </a:r>
            <a:r>
              <a:rPr lang="ko-KR" altLang="en-US" sz="2000" dirty="0" smtClean="0"/>
              <a:t>임혜령 </a:t>
            </a:r>
            <a:r>
              <a:rPr lang="en-US" altLang="ko-KR" sz="2000" dirty="0"/>
              <a:t>(</a:t>
            </a:r>
            <a:r>
              <a:rPr lang="ko-KR" altLang="en-US" sz="2000" dirty="0"/>
              <a:t>공학 </a:t>
            </a:r>
            <a:r>
              <a:rPr lang="en-US" altLang="ko-KR" sz="2000" dirty="0"/>
              <a:t>6</a:t>
            </a:r>
            <a:r>
              <a:rPr lang="ko-KR" altLang="en-US" sz="2000" dirty="0"/>
              <a:t>호관 </a:t>
            </a:r>
            <a:r>
              <a:rPr lang="en-US" altLang="ko-KR" sz="2000" dirty="0" smtClean="0"/>
              <a:t>513</a:t>
            </a:r>
            <a:r>
              <a:rPr lang="ko-KR" altLang="en-US" sz="2000" dirty="0" smtClean="0"/>
              <a:t>호 소프트웨어시스템 </a:t>
            </a:r>
            <a:r>
              <a:rPr lang="ko-KR" altLang="en-US" sz="2000" dirty="0"/>
              <a:t>연구실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	- email : </a:t>
            </a:r>
            <a:r>
              <a:rPr lang="en-US" altLang="ko-KR" sz="2000" dirty="0" smtClean="0"/>
              <a:t>gpfudgpdus@naver.com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3400" b="1" dirty="0" err="1"/>
              <a:t>ㆍ실습</a:t>
            </a:r>
            <a:r>
              <a:rPr lang="ko-KR" altLang="en-US" sz="3400" b="1" dirty="0"/>
              <a:t> 내용</a:t>
            </a:r>
            <a:endParaRPr lang="en-US" altLang="ko-KR" sz="3400" b="1" dirty="0"/>
          </a:p>
          <a:p>
            <a:pPr marL="0" indent="0">
              <a:buNone/>
            </a:pPr>
            <a:r>
              <a:rPr lang="en-US" altLang="ko-KR" sz="4000" b="1" dirty="0"/>
              <a:t>	</a:t>
            </a:r>
            <a:r>
              <a:rPr lang="en-US" altLang="ko-KR" sz="2000" dirty="0"/>
              <a:t>- 2~3</a:t>
            </a:r>
            <a:r>
              <a:rPr lang="ko-KR" altLang="en-US" sz="2000" dirty="0"/>
              <a:t>문제로 구성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실습시간 내에 검사</a:t>
            </a:r>
            <a:r>
              <a:rPr lang="en-US" altLang="ko-KR" sz="2000" b="1" dirty="0"/>
              <a:t> : 100%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실습일 내에 제출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해당 </a:t>
            </a:r>
            <a:r>
              <a:rPr lang="ko-KR" altLang="en-US" sz="2000" b="1" dirty="0" smtClean="0"/>
              <a:t>실습</a:t>
            </a:r>
            <a:r>
              <a:rPr lang="ko-KR" altLang="en-US" sz="2000" b="1" dirty="0"/>
              <a:t>일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23</a:t>
            </a:r>
            <a:r>
              <a:rPr lang="ko-KR" altLang="en-US" sz="2000" b="1" dirty="0"/>
              <a:t>시 </a:t>
            </a:r>
            <a:r>
              <a:rPr lang="en-US" altLang="ko-KR" sz="2000" b="1" dirty="0"/>
              <a:t>59</a:t>
            </a:r>
            <a:r>
              <a:rPr lang="ko-KR" altLang="en-US" sz="2000" b="1" dirty="0"/>
              <a:t>분 까지</a:t>
            </a:r>
            <a:r>
              <a:rPr lang="en-US" altLang="ko-KR" sz="2000" b="1" dirty="0"/>
              <a:t>) : 80%</a:t>
            </a:r>
          </a:p>
          <a:p>
            <a:pPr marL="0" indent="0">
              <a:buNone/>
            </a:pPr>
            <a:r>
              <a:rPr lang="en-US" altLang="ko-KR" sz="2000" b="1" dirty="0"/>
              <a:t>	- </a:t>
            </a:r>
            <a:r>
              <a:rPr lang="ko-KR" altLang="en-US" sz="2000" b="1" dirty="0"/>
              <a:t>해당 주차 일요일까지 제출 </a:t>
            </a:r>
            <a:r>
              <a:rPr lang="en-US" altLang="ko-KR" sz="2000" b="1" dirty="0"/>
              <a:t>: 50%</a:t>
            </a:r>
          </a:p>
          <a:p>
            <a:pPr marL="0" indent="0">
              <a:buNone/>
            </a:pPr>
            <a:r>
              <a:rPr lang="en-US" altLang="ko-KR" sz="2000" b="1" dirty="0"/>
              <a:t>	</a:t>
            </a:r>
            <a:r>
              <a:rPr lang="en-US" altLang="ko-KR" sz="2000" b="1" dirty="0">
                <a:solidFill>
                  <a:srgbClr val="FF0000"/>
                </a:solidFill>
              </a:rPr>
              <a:t>- </a:t>
            </a:r>
            <a:r>
              <a:rPr lang="ko-KR" altLang="en-US" sz="2000" b="1" dirty="0" err="1">
                <a:solidFill>
                  <a:srgbClr val="FF0000"/>
                </a:solidFill>
              </a:rPr>
              <a:t>미제출</a:t>
            </a:r>
            <a:r>
              <a:rPr lang="ko-KR" altLang="en-US" sz="2000" b="1" dirty="0">
                <a:solidFill>
                  <a:srgbClr val="FF0000"/>
                </a:solidFill>
              </a:rPr>
              <a:t> 및 기간 초과 </a:t>
            </a:r>
            <a:r>
              <a:rPr lang="en-US" altLang="ko-KR" sz="2000" b="1" dirty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3100" b="1" dirty="0" err="1" smtClean="0"/>
              <a:t>ㆍ제출</a:t>
            </a:r>
            <a:endParaRPr lang="en-US" altLang="ko-KR" sz="3100" b="1" dirty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스마트캠퍼스 </a:t>
            </a:r>
            <a:r>
              <a:rPr lang="ko-KR" altLang="en-US" sz="2000" dirty="0" err="1" smtClean="0"/>
              <a:t>이루리에</a:t>
            </a:r>
            <a:r>
              <a:rPr lang="ko-KR" altLang="en-US" sz="2000" dirty="0" smtClean="0"/>
              <a:t> 제출</a:t>
            </a:r>
            <a:r>
              <a:rPr lang="en-US" altLang="ko-KR" sz="2000" dirty="0"/>
              <a:t>	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- </a:t>
            </a:r>
            <a:r>
              <a:rPr lang="ko-KR" altLang="en-US" sz="2000" dirty="0" smtClean="0"/>
              <a:t>제출 파일 </a:t>
            </a:r>
            <a:r>
              <a:rPr lang="en-US" altLang="ko-KR" sz="2000" dirty="0" smtClean="0"/>
              <a:t>: VHDL </a:t>
            </a:r>
            <a:r>
              <a:rPr lang="ko-KR" altLang="en-US" sz="2000" dirty="0" smtClean="0"/>
              <a:t>파일을</a:t>
            </a:r>
            <a:r>
              <a:rPr lang="en-US" altLang="ko-KR" sz="2000" dirty="0" smtClean="0"/>
              <a:t> zip </a:t>
            </a:r>
            <a:r>
              <a:rPr lang="ko-KR" altLang="en-US" sz="2000" dirty="0" smtClean="0"/>
              <a:t>파일로 압축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	</a:t>
            </a:r>
            <a:r>
              <a:rPr lang="en-US" altLang="ko-KR" sz="2000" dirty="0"/>
              <a:t>- </a:t>
            </a:r>
            <a:r>
              <a:rPr lang="ko-KR" altLang="en-US" sz="2000" dirty="0"/>
              <a:t>제목 </a:t>
            </a:r>
            <a:r>
              <a:rPr lang="en-US" altLang="ko-KR" sz="2000" dirty="0"/>
              <a:t>: [</a:t>
            </a:r>
            <a:r>
              <a:rPr lang="ko-KR" altLang="en-US" sz="2000" dirty="0"/>
              <a:t>디지털시스템설계</a:t>
            </a:r>
            <a:r>
              <a:rPr lang="en-US" altLang="ko-KR" sz="2000" dirty="0"/>
              <a:t>]</a:t>
            </a:r>
            <a:r>
              <a:rPr lang="ko-KR" altLang="en-US" sz="2000" dirty="0"/>
              <a:t>실습</a:t>
            </a:r>
            <a:r>
              <a:rPr lang="en-US" altLang="ko-KR" sz="2000" dirty="0"/>
              <a:t>_n</a:t>
            </a:r>
            <a:r>
              <a:rPr lang="ko-KR" altLang="en-US" sz="2000" dirty="0"/>
              <a:t>주차</a:t>
            </a:r>
            <a:r>
              <a:rPr lang="en-US" altLang="ko-KR" sz="2000" dirty="0"/>
              <a:t>_</a:t>
            </a:r>
            <a:r>
              <a:rPr lang="ko-KR" altLang="en-US" sz="2000" dirty="0"/>
              <a:t>학번</a:t>
            </a:r>
            <a:r>
              <a:rPr lang="en-US" altLang="ko-KR" sz="2000" dirty="0"/>
              <a:t>_</a:t>
            </a:r>
            <a:r>
              <a:rPr lang="ko-KR" altLang="en-US" sz="2000" dirty="0"/>
              <a:t>이름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         </a:t>
            </a:r>
            <a:r>
              <a:rPr lang="en-US" altLang="ko-KR" sz="2000" b="1" dirty="0"/>
              <a:t>ex) [</a:t>
            </a:r>
            <a:r>
              <a:rPr lang="ko-KR" altLang="en-US" sz="2000" b="1" dirty="0"/>
              <a:t>디지털시스템설계</a:t>
            </a:r>
            <a:r>
              <a:rPr lang="en-US" altLang="ko-KR" sz="2000" b="1" dirty="0"/>
              <a:t>]</a:t>
            </a:r>
            <a:r>
              <a:rPr lang="ko-KR" altLang="en-US" sz="2000" b="1" dirty="0"/>
              <a:t>실습</a:t>
            </a:r>
            <a:r>
              <a:rPr lang="en-US" altLang="ko-KR" sz="2000" b="1" dirty="0" smtClean="0"/>
              <a:t>_</a:t>
            </a:r>
            <a:r>
              <a:rPr lang="en-US" altLang="ko-KR" sz="2000" b="1" dirty="0" smtClean="0"/>
              <a:t>11</a:t>
            </a:r>
            <a:r>
              <a:rPr lang="ko-KR" altLang="en-US" sz="2000" b="1" dirty="0" smtClean="0"/>
              <a:t>주차</a:t>
            </a:r>
            <a:r>
              <a:rPr lang="en-US" altLang="ko-KR" sz="2000" b="1" dirty="0"/>
              <a:t>_</a:t>
            </a:r>
            <a:r>
              <a:rPr lang="en-US" altLang="ko-KR" sz="2000" b="1" dirty="0" smtClean="0"/>
              <a:t>201714163_</a:t>
            </a:r>
            <a:r>
              <a:rPr lang="ko-KR" altLang="en-US" sz="2000" b="1" dirty="0" smtClean="0"/>
              <a:t>임혜령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19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798"/>
            <a:ext cx="5248564" cy="5285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704548"/>
            <a:ext cx="4839855" cy="4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838200" y="1529052"/>
            <a:ext cx="5377873" cy="4513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9051"/>
            <a:ext cx="5187115" cy="2321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33238"/>
          <a:stretch/>
        </p:blipFill>
        <p:spPr>
          <a:xfrm>
            <a:off x="6096000" y="3850987"/>
            <a:ext cx="5406260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en-US" altLang="ko-KR" sz="3600" dirty="0" smtClean="0"/>
              <a:t>4</a:t>
            </a:r>
            <a:r>
              <a:rPr lang="ko-KR" altLang="en-US" sz="3600" dirty="0" smtClean="0"/>
              <a:t>개의 </a:t>
            </a:r>
            <a:r>
              <a:rPr lang="en-US" altLang="ko-KR" sz="3600" dirty="0" smtClean="0"/>
              <a:t>FND</a:t>
            </a:r>
            <a:r>
              <a:rPr lang="ko-KR" altLang="en-US" sz="3600" dirty="0" smtClean="0"/>
              <a:t>를 이용한 카운터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8200" y="1488515"/>
            <a:ext cx="10515600" cy="454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ㆍ문제설명</a:t>
            </a:r>
            <a:endParaRPr lang="en-US" altLang="ko-KR" sz="2400" b="1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- 0</a:t>
            </a:r>
            <a:r>
              <a:rPr lang="ko-KR" altLang="en-US" sz="2000" dirty="0" smtClean="0"/>
              <a:t>부터 </a:t>
            </a:r>
            <a:r>
              <a:rPr lang="en-US" altLang="ko-KR" sz="2000" dirty="0" smtClean="0"/>
              <a:t>99</a:t>
            </a:r>
            <a:r>
              <a:rPr lang="ko-KR" altLang="en-US" sz="2000" dirty="0" smtClean="0"/>
              <a:t>까지 카운터 구현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dirty="0" smtClean="0"/>
              <a:t>- 99</a:t>
            </a:r>
            <a:r>
              <a:rPr lang="ko-KR" altLang="en-US" sz="2000" dirty="0" smtClean="0"/>
              <a:t>다음은 다시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부터 시작</a:t>
            </a: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- </a:t>
            </a:r>
            <a:r>
              <a:rPr lang="en-US" altLang="ko-KR" sz="2000" b="1" dirty="0" smtClean="0"/>
              <a:t>Segment : </a:t>
            </a:r>
            <a:r>
              <a:rPr lang="ko-KR" altLang="en-US" sz="2000" dirty="0" smtClean="0"/>
              <a:t>앞에 두 자리는 </a:t>
            </a:r>
            <a:r>
              <a:rPr lang="en-US" altLang="ko-KR" sz="2000" dirty="0" smtClean="0"/>
              <a:t>00</a:t>
            </a:r>
            <a:r>
              <a:rPr lang="ko-KR" altLang="en-US" sz="2000" dirty="0" smtClean="0"/>
              <a:t>으로 고정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뒤에 두 자리를 이용해 카운터 구현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400" b="1" dirty="0" err="1" smtClean="0"/>
              <a:t>ㆍ추가사항</a:t>
            </a:r>
            <a:endParaRPr lang="en-US" altLang="ko-KR" sz="2400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- Pin</a:t>
            </a:r>
            <a:r>
              <a:rPr lang="ko-KR" altLang="en-US" dirty="0" smtClean="0"/>
              <a:t>목록 확인한 후 </a:t>
            </a:r>
            <a:r>
              <a:rPr lang="en-US" altLang="ko-KR" dirty="0" smtClean="0"/>
              <a:t>Pin Planner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제공된 </a:t>
            </a:r>
            <a:r>
              <a:rPr lang="ko-KR" altLang="en-US" dirty="0" smtClean="0"/>
              <a:t>소스코드 중 참고코드를 바탕으로 실습 코드 작성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제공된 소스코드는 건드리지 않고 코드만 추가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- </a:t>
            </a:r>
            <a:r>
              <a:rPr lang="ko-KR" altLang="en-US" dirty="0" smtClean="0"/>
              <a:t>참고코드는 </a:t>
            </a:r>
            <a:r>
              <a:rPr lang="en-US" altLang="ko-KR" dirty="0" smtClean="0"/>
              <a:t>‘0123’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출력하는 예시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b="1" dirty="0" err="1" smtClean="0"/>
              <a:t>클록은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1kHz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다른방법으로</a:t>
            </a:r>
            <a:r>
              <a:rPr lang="ko-KR" altLang="en-US" dirty="0" smtClean="0"/>
              <a:t> 사용해도 무방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54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akaoTalk_Video_20191127_2311_42_20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055" y="1630630"/>
            <a:ext cx="7891890" cy="45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117</Words>
  <Application>Microsoft Office PowerPoint</Application>
  <PresentationFormat>사용자 지정</PresentationFormat>
  <Paragraphs>35</Paragraphs>
  <Slides>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11주차 실습</vt:lpstr>
      <vt:lpstr>실습 안내</vt:lpstr>
      <vt:lpstr>1. Pin 목록 </vt:lpstr>
      <vt:lpstr>1. Pin 목록</vt:lpstr>
      <vt:lpstr>1. 4개의 FND를 이용한 카운터</vt:lpstr>
      <vt:lpstr>1. 출력예시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snslab</cp:lastModifiedBy>
  <cp:revision>93</cp:revision>
  <dcterms:created xsi:type="dcterms:W3CDTF">2019-09-02T13:40:33Z</dcterms:created>
  <dcterms:modified xsi:type="dcterms:W3CDTF">2019-11-27T14:17:17Z</dcterms:modified>
</cp:coreProperties>
</file>